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1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0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8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8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29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52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3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6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8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93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7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2EFA-F947-4028-A8EF-CA0DAB967FCC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0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 Clase </a:t>
            </a:r>
            <a:r>
              <a:rPr lang="en-US" dirty="0" smtClean="0">
                <a:solidFill>
                  <a:srgbClr val="00B050"/>
                </a:solidFill>
              </a:rPr>
              <a:t>701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14 </a:t>
            </a:r>
            <a:r>
              <a:rPr lang="en-US" dirty="0" smtClean="0">
                <a:solidFill>
                  <a:srgbClr val="00B050"/>
                </a:solidFill>
              </a:rPr>
              <a:t>de mayo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63: </a:t>
            </a:r>
            <a:r>
              <a:rPr lang="en-US" dirty="0" smtClean="0"/>
              <a:t>¿</a:t>
            </a:r>
            <a:r>
              <a:rPr lang="en-US" dirty="0" err="1" smtClean="0"/>
              <a:t>Están</a:t>
            </a:r>
            <a:r>
              <a:rPr lang="en-US" dirty="0"/>
              <a:t> </a:t>
            </a:r>
            <a:r>
              <a:rPr lang="en-US" dirty="0" err="1" smtClean="0"/>
              <a:t>uds</a:t>
            </a:r>
            <a:r>
              <a:rPr lang="en-US" dirty="0" smtClean="0"/>
              <a:t>. </a:t>
            </a:r>
            <a:r>
              <a:rPr lang="en-US" dirty="0" err="1" smtClean="0"/>
              <a:t>llenos</a:t>
            </a:r>
            <a:r>
              <a:rPr lang="en-US" dirty="0" smtClean="0"/>
              <a:t> de </a:t>
            </a:r>
            <a:r>
              <a:rPr lang="en-US" dirty="0" err="1" smtClean="0"/>
              <a:t>energia</a:t>
            </a:r>
            <a:r>
              <a:rPr lang="en-US" dirty="0" smtClean="0"/>
              <a:t> hoy?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practice well-being vocabulary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6 &amp; 7</a:t>
            </a:r>
            <a:r>
              <a:rPr lang="en-US" dirty="0" smtClean="0"/>
              <a:t> p. 199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Individualmente</a:t>
            </a:r>
            <a:r>
              <a:rPr lang="en-US" dirty="0" smtClean="0"/>
              <a:t>,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199</a:t>
            </a:r>
          </a:p>
          <a:p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de mesa,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p. 199</a:t>
            </a:r>
          </a:p>
          <a:p>
            <a:endParaRPr lang="en-US" dirty="0"/>
          </a:p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6.4</a:t>
            </a:r>
          </a:p>
          <a:p>
            <a:r>
              <a:rPr lang="en-US" u="sng" dirty="0" smtClean="0"/>
              <a:t>Quiz 1: </a:t>
            </a:r>
            <a:r>
              <a:rPr lang="en-US" u="sng" dirty="0" err="1" smtClean="0"/>
              <a:t>Capitulo</a:t>
            </a:r>
            <a:r>
              <a:rPr lang="en-US" u="sng" dirty="0" smtClean="0"/>
              <a:t> 6</a:t>
            </a:r>
            <a:r>
              <a:rPr lang="en-US" dirty="0" smtClean="0"/>
              <a:t> </a:t>
            </a:r>
            <a:r>
              <a:rPr lang="en-US" smtClean="0"/>
              <a:t>is </a:t>
            </a:r>
            <a:r>
              <a:rPr lang="en-US" smtClean="0"/>
              <a:t>TOMORROW!</a:t>
            </a:r>
            <a:endParaRPr lang="en-US" dirty="0" smtClean="0"/>
          </a:p>
          <a:p>
            <a:pPr lvl="1"/>
            <a:r>
              <a:rPr lang="en-US" dirty="0" smtClean="0"/>
              <a:t>(p. 196-199)</a:t>
            </a:r>
            <a:endParaRPr lang="en-US" dirty="0"/>
          </a:p>
        </p:txBody>
      </p:sp>
      <p:sp>
        <p:nvSpPr>
          <p:cNvPr id="8" name="Title 4"/>
          <p:cNvSpPr txBox="1">
            <a:spLocks/>
          </p:cNvSpPr>
          <p:nvPr/>
        </p:nvSpPr>
        <p:spPr>
          <a:xfrm>
            <a:off x="609600" y="3124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#63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85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4948</TotalTime>
  <Words>79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 Clase 701 La fecha es el 14 de mayo del 2018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801 La fecha es el 2 de marzo del 2015</dc:title>
  <dc:creator>Helen Zumaeta</dc:creator>
  <cp:lastModifiedBy>Helen Zumaeta</cp:lastModifiedBy>
  <cp:revision>13</cp:revision>
  <dcterms:created xsi:type="dcterms:W3CDTF">2015-03-02T14:23:53Z</dcterms:created>
  <dcterms:modified xsi:type="dcterms:W3CDTF">2018-05-14T13:28:41Z</dcterms:modified>
</cp:coreProperties>
</file>